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079640" cy="5669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134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2023-05-08T15:22:28Z</dcterms:modified>
  <cp:revision>12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